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28346400" cy="51206400"/>
  <p:notesSz cx="6858000" cy="9144000"/>
  <p:defaultTextStyle>
    <a:defPPr>
      <a:defRPr lang="en-US"/>
    </a:defPPr>
    <a:lvl1pPr marL="0" algn="l" defTabSz="4545848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1pPr>
    <a:lvl2pPr marL="2272924" algn="l" defTabSz="4545848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2pPr>
    <a:lvl3pPr marL="4545848" algn="l" defTabSz="4545848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3pPr>
    <a:lvl4pPr marL="6818772" algn="l" defTabSz="4545848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4pPr>
    <a:lvl5pPr marL="9091696" algn="l" defTabSz="4545848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5pPr>
    <a:lvl6pPr marL="11364620" algn="l" defTabSz="4545848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6pPr>
    <a:lvl7pPr marL="13637544" algn="l" defTabSz="4545848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7pPr>
    <a:lvl8pPr marL="15910469" algn="l" defTabSz="4545848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8pPr>
    <a:lvl9pPr marL="18183393" algn="l" defTabSz="4545848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28">
          <p15:clr>
            <a:srgbClr val="A4A3A4"/>
          </p15:clr>
        </p15:guide>
        <p15:guide id="2" pos="89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" d="100"/>
          <a:sy n="14" d="100"/>
        </p:scale>
        <p:origin x="3588" y="234"/>
      </p:cViewPr>
      <p:guideLst>
        <p:guide orient="horz" pos="16128"/>
        <p:guide pos="89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125980" y="15907184"/>
            <a:ext cx="24094440" cy="1097618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4251960" y="29016960"/>
            <a:ext cx="19842480" cy="13086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7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45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18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091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36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637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910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183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436D-01AA-4C2E-9199-41D988486170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BDCD-A835-477D-AC88-9AC1B857C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436D-01AA-4C2E-9199-41D988486170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BDCD-A835-477D-AC88-9AC1B857C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20551140" y="2050639"/>
            <a:ext cx="6377940" cy="4369138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417320" y="2050639"/>
            <a:ext cx="18661380" cy="4369138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436D-01AA-4C2E-9199-41D988486170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BDCD-A835-477D-AC88-9AC1B857C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436D-01AA-4C2E-9199-41D988486170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BDCD-A835-477D-AC88-9AC1B857C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39171" y="32904855"/>
            <a:ext cx="24094440" cy="10170160"/>
          </a:xfrm>
        </p:spPr>
        <p:txBody>
          <a:bodyPr anchor="t"/>
          <a:lstStyle>
            <a:lvl1pPr algn="l">
              <a:defRPr sz="199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239171" y="21703464"/>
            <a:ext cx="24094440" cy="11201394"/>
          </a:xfrm>
        </p:spPr>
        <p:txBody>
          <a:bodyPr anchor="b"/>
          <a:lstStyle>
            <a:lvl1pPr marL="0" indent="0">
              <a:buNone/>
              <a:defRPr sz="9900">
                <a:solidFill>
                  <a:schemeClr val="tx1">
                    <a:tint val="75000"/>
                  </a:schemeClr>
                </a:solidFill>
              </a:defRPr>
            </a:lvl1pPr>
            <a:lvl2pPr marL="2272924" indent="0">
              <a:buNone/>
              <a:defRPr sz="8900">
                <a:solidFill>
                  <a:schemeClr val="tx1">
                    <a:tint val="75000"/>
                  </a:schemeClr>
                </a:solidFill>
              </a:defRPr>
            </a:lvl2pPr>
            <a:lvl3pPr marL="4545848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3pPr>
            <a:lvl4pPr marL="6818772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4pPr>
            <a:lvl5pPr marL="9091696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5pPr>
            <a:lvl6pPr marL="11364620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6pPr>
            <a:lvl7pPr marL="13637544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7pPr>
            <a:lvl8pPr marL="15910469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8pPr>
            <a:lvl9pPr marL="18183393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436D-01AA-4C2E-9199-41D988486170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BDCD-A835-477D-AC88-9AC1B857C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17320" y="11948169"/>
            <a:ext cx="12519660" cy="33793855"/>
          </a:xfrm>
        </p:spPr>
        <p:txBody>
          <a:bodyPr/>
          <a:lstStyle>
            <a:lvl1pPr>
              <a:defRPr sz="13900"/>
            </a:lvl1pPr>
            <a:lvl2pPr>
              <a:defRPr sz="11900"/>
            </a:lvl2pPr>
            <a:lvl3pPr>
              <a:defRPr sz="99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14409420" y="11948169"/>
            <a:ext cx="12519660" cy="33793855"/>
          </a:xfrm>
        </p:spPr>
        <p:txBody>
          <a:bodyPr/>
          <a:lstStyle>
            <a:lvl1pPr>
              <a:defRPr sz="13900"/>
            </a:lvl1pPr>
            <a:lvl2pPr>
              <a:defRPr sz="11900"/>
            </a:lvl2pPr>
            <a:lvl3pPr>
              <a:defRPr sz="99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436D-01AA-4C2E-9199-41D988486170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BDCD-A835-477D-AC88-9AC1B857C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417322" y="11462175"/>
            <a:ext cx="12524583" cy="4776890"/>
          </a:xfrm>
        </p:spPr>
        <p:txBody>
          <a:bodyPr anchor="b"/>
          <a:lstStyle>
            <a:lvl1pPr marL="0" indent="0">
              <a:buNone/>
              <a:defRPr sz="11900" b="1"/>
            </a:lvl1pPr>
            <a:lvl2pPr marL="2272924" indent="0">
              <a:buNone/>
              <a:defRPr sz="9900" b="1"/>
            </a:lvl2pPr>
            <a:lvl3pPr marL="4545848" indent="0">
              <a:buNone/>
              <a:defRPr sz="8900" b="1"/>
            </a:lvl3pPr>
            <a:lvl4pPr marL="6818772" indent="0">
              <a:buNone/>
              <a:defRPr sz="8000" b="1"/>
            </a:lvl4pPr>
            <a:lvl5pPr marL="9091696" indent="0">
              <a:buNone/>
              <a:defRPr sz="8000" b="1"/>
            </a:lvl5pPr>
            <a:lvl6pPr marL="11364620" indent="0">
              <a:buNone/>
              <a:defRPr sz="8000" b="1"/>
            </a:lvl6pPr>
            <a:lvl7pPr marL="13637544" indent="0">
              <a:buNone/>
              <a:defRPr sz="8000" b="1"/>
            </a:lvl7pPr>
            <a:lvl8pPr marL="15910469" indent="0">
              <a:buNone/>
              <a:defRPr sz="8000" b="1"/>
            </a:lvl8pPr>
            <a:lvl9pPr marL="18183393" indent="0">
              <a:buNone/>
              <a:defRPr sz="80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1417322" y="16239065"/>
            <a:ext cx="12524583" cy="29502950"/>
          </a:xfrm>
        </p:spPr>
        <p:txBody>
          <a:bodyPr/>
          <a:lstStyle>
            <a:lvl1pPr>
              <a:defRPr sz="11900"/>
            </a:lvl1pPr>
            <a:lvl2pPr>
              <a:defRPr sz="9900"/>
            </a:lvl2pPr>
            <a:lvl3pPr>
              <a:defRPr sz="89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14399581" y="11462175"/>
            <a:ext cx="12529501" cy="4776890"/>
          </a:xfrm>
        </p:spPr>
        <p:txBody>
          <a:bodyPr anchor="b"/>
          <a:lstStyle>
            <a:lvl1pPr marL="0" indent="0">
              <a:buNone/>
              <a:defRPr sz="11900" b="1"/>
            </a:lvl1pPr>
            <a:lvl2pPr marL="2272924" indent="0">
              <a:buNone/>
              <a:defRPr sz="9900" b="1"/>
            </a:lvl2pPr>
            <a:lvl3pPr marL="4545848" indent="0">
              <a:buNone/>
              <a:defRPr sz="8900" b="1"/>
            </a:lvl3pPr>
            <a:lvl4pPr marL="6818772" indent="0">
              <a:buNone/>
              <a:defRPr sz="8000" b="1"/>
            </a:lvl4pPr>
            <a:lvl5pPr marL="9091696" indent="0">
              <a:buNone/>
              <a:defRPr sz="8000" b="1"/>
            </a:lvl5pPr>
            <a:lvl6pPr marL="11364620" indent="0">
              <a:buNone/>
              <a:defRPr sz="8000" b="1"/>
            </a:lvl6pPr>
            <a:lvl7pPr marL="13637544" indent="0">
              <a:buNone/>
              <a:defRPr sz="8000" b="1"/>
            </a:lvl7pPr>
            <a:lvl8pPr marL="15910469" indent="0">
              <a:buNone/>
              <a:defRPr sz="8000" b="1"/>
            </a:lvl8pPr>
            <a:lvl9pPr marL="18183393" indent="0">
              <a:buNone/>
              <a:defRPr sz="80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14399581" y="16239065"/>
            <a:ext cx="12529501" cy="29502950"/>
          </a:xfrm>
        </p:spPr>
        <p:txBody>
          <a:bodyPr/>
          <a:lstStyle>
            <a:lvl1pPr>
              <a:defRPr sz="11900"/>
            </a:lvl1pPr>
            <a:lvl2pPr>
              <a:defRPr sz="9900"/>
            </a:lvl2pPr>
            <a:lvl3pPr>
              <a:defRPr sz="89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436D-01AA-4C2E-9199-41D988486170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BDCD-A835-477D-AC88-9AC1B857C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436D-01AA-4C2E-9199-41D988486170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BDCD-A835-477D-AC88-9AC1B857C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436D-01AA-4C2E-9199-41D988486170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BDCD-A835-477D-AC88-9AC1B857C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17322" y="2038775"/>
            <a:ext cx="9325771" cy="8676640"/>
          </a:xfrm>
        </p:spPr>
        <p:txBody>
          <a:bodyPr anchor="b"/>
          <a:lstStyle>
            <a:lvl1pPr algn="l">
              <a:defRPr sz="99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082655" y="2038778"/>
            <a:ext cx="15846427" cy="43703246"/>
          </a:xfrm>
        </p:spPr>
        <p:txBody>
          <a:bodyPr/>
          <a:lstStyle>
            <a:lvl1pPr>
              <a:defRPr sz="15900"/>
            </a:lvl1pPr>
            <a:lvl2pPr>
              <a:defRPr sz="13900"/>
            </a:lvl2pPr>
            <a:lvl3pPr>
              <a:defRPr sz="11900"/>
            </a:lvl3pPr>
            <a:lvl4pPr>
              <a:defRPr sz="9900"/>
            </a:lvl4pPr>
            <a:lvl5pPr>
              <a:defRPr sz="9900"/>
            </a:lvl5pPr>
            <a:lvl6pPr>
              <a:defRPr sz="9900"/>
            </a:lvl6pPr>
            <a:lvl7pPr>
              <a:defRPr sz="9900"/>
            </a:lvl7pPr>
            <a:lvl8pPr>
              <a:defRPr sz="9900"/>
            </a:lvl8pPr>
            <a:lvl9pPr>
              <a:defRPr sz="9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417322" y="10715418"/>
            <a:ext cx="9325771" cy="35026606"/>
          </a:xfrm>
        </p:spPr>
        <p:txBody>
          <a:bodyPr/>
          <a:lstStyle>
            <a:lvl1pPr marL="0" indent="0">
              <a:buNone/>
              <a:defRPr sz="7000"/>
            </a:lvl1pPr>
            <a:lvl2pPr marL="2272924" indent="0">
              <a:buNone/>
              <a:defRPr sz="6000"/>
            </a:lvl2pPr>
            <a:lvl3pPr marL="4545848" indent="0">
              <a:buNone/>
              <a:defRPr sz="5000"/>
            </a:lvl3pPr>
            <a:lvl4pPr marL="6818772" indent="0">
              <a:buNone/>
              <a:defRPr sz="4500"/>
            </a:lvl4pPr>
            <a:lvl5pPr marL="9091696" indent="0">
              <a:buNone/>
              <a:defRPr sz="4500"/>
            </a:lvl5pPr>
            <a:lvl6pPr marL="11364620" indent="0">
              <a:buNone/>
              <a:defRPr sz="4500"/>
            </a:lvl6pPr>
            <a:lvl7pPr marL="13637544" indent="0">
              <a:buNone/>
              <a:defRPr sz="4500"/>
            </a:lvl7pPr>
            <a:lvl8pPr marL="15910469" indent="0">
              <a:buNone/>
              <a:defRPr sz="4500"/>
            </a:lvl8pPr>
            <a:lvl9pPr marL="18183393" indent="0">
              <a:buNone/>
              <a:defRPr sz="45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436D-01AA-4C2E-9199-41D988486170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BDCD-A835-477D-AC88-9AC1B857C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56093" y="35844483"/>
            <a:ext cx="17007840" cy="4231646"/>
          </a:xfrm>
        </p:spPr>
        <p:txBody>
          <a:bodyPr anchor="b"/>
          <a:lstStyle>
            <a:lvl1pPr algn="l">
              <a:defRPr sz="99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556093" y="4575385"/>
            <a:ext cx="17007840" cy="30723840"/>
          </a:xfrm>
        </p:spPr>
        <p:txBody>
          <a:bodyPr/>
          <a:lstStyle>
            <a:lvl1pPr marL="0" indent="0">
              <a:buNone/>
              <a:defRPr sz="15900"/>
            </a:lvl1pPr>
            <a:lvl2pPr marL="2272924" indent="0">
              <a:buNone/>
              <a:defRPr sz="13900"/>
            </a:lvl2pPr>
            <a:lvl3pPr marL="4545848" indent="0">
              <a:buNone/>
              <a:defRPr sz="11900"/>
            </a:lvl3pPr>
            <a:lvl4pPr marL="6818772" indent="0">
              <a:buNone/>
              <a:defRPr sz="9900"/>
            </a:lvl4pPr>
            <a:lvl5pPr marL="9091696" indent="0">
              <a:buNone/>
              <a:defRPr sz="9900"/>
            </a:lvl5pPr>
            <a:lvl6pPr marL="11364620" indent="0">
              <a:buNone/>
              <a:defRPr sz="9900"/>
            </a:lvl6pPr>
            <a:lvl7pPr marL="13637544" indent="0">
              <a:buNone/>
              <a:defRPr sz="9900"/>
            </a:lvl7pPr>
            <a:lvl8pPr marL="15910469" indent="0">
              <a:buNone/>
              <a:defRPr sz="9900"/>
            </a:lvl8pPr>
            <a:lvl9pPr marL="18183393" indent="0">
              <a:buNone/>
              <a:defRPr sz="99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556093" y="40076129"/>
            <a:ext cx="17007840" cy="6009634"/>
          </a:xfrm>
        </p:spPr>
        <p:txBody>
          <a:bodyPr/>
          <a:lstStyle>
            <a:lvl1pPr marL="0" indent="0">
              <a:buNone/>
              <a:defRPr sz="7000"/>
            </a:lvl1pPr>
            <a:lvl2pPr marL="2272924" indent="0">
              <a:buNone/>
              <a:defRPr sz="6000"/>
            </a:lvl2pPr>
            <a:lvl3pPr marL="4545848" indent="0">
              <a:buNone/>
              <a:defRPr sz="5000"/>
            </a:lvl3pPr>
            <a:lvl4pPr marL="6818772" indent="0">
              <a:buNone/>
              <a:defRPr sz="4500"/>
            </a:lvl4pPr>
            <a:lvl5pPr marL="9091696" indent="0">
              <a:buNone/>
              <a:defRPr sz="4500"/>
            </a:lvl5pPr>
            <a:lvl6pPr marL="11364620" indent="0">
              <a:buNone/>
              <a:defRPr sz="4500"/>
            </a:lvl6pPr>
            <a:lvl7pPr marL="13637544" indent="0">
              <a:buNone/>
              <a:defRPr sz="4500"/>
            </a:lvl7pPr>
            <a:lvl8pPr marL="15910469" indent="0">
              <a:buNone/>
              <a:defRPr sz="4500"/>
            </a:lvl8pPr>
            <a:lvl9pPr marL="18183393" indent="0">
              <a:buNone/>
              <a:defRPr sz="45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436D-01AA-4C2E-9199-41D988486170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BDCD-A835-477D-AC88-9AC1B857C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1417320" y="2050630"/>
            <a:ext cx="25511760" cy="8534400"/>
          </a:xfrm>
          <a:prstGeom prst="rect">
            <a:avLst/>
          </a:prstGeom>
        </p:spPr>
        <p:txBody>
          <a:bodyPr vert="horz" lIns="454585" tIns="227292" rIns="454585" bIns="227292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417320" y="11948169"/>
            <a:ext cx="25511760" cy="33793855"/>
          </a:xfrm>
          <a:prstGeom prst="rect">
            <a:avLst/>
          </a:prstGeom>
        </p:spPr>
        <p:txBody>
          <a:bodyPr vert="horz" lIns="454585" tIns="227292" rIns="454585" bIns="227292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1417320" y="47460753"/>
            <a:ext cx="6614160" cy="2726265"/>
          </a:xfrm>
          <a:prstGeom prst="rect">
            <a:avLst/>
          </a:prstGeom>
        </p:spPr>
        <p:txBody>
          <a:bodyPr vert="horz" lIns="454585" tIns="227292" rIns="454585" bIns="227292" rtlCol="0" anchor="ctr"/>
          <a:lstStyle>
            <a:lvl1pPr algn="l">
              <a:defRPr sz="6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3436D-01AA-4C2E-9199-41D988486170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9685020" y="47460753"/>
            <a:ext cx="8976360" cy="2726265"/>
          </a:xfrm>
          <a:prstGeom prst="rect">
            <a:avLst/>
          </a:prstGeom>
        </p:spPr>
        <p:txBody>
          <a:bodyPr vert="horz" lIns="454585" tIns="227292" rIns="454585" bIns="227292" rtlCol="0" anchor="ctr"/>
          <a:lstStyle>
            <a:lvl1pPr algn="ctr">
              <a:defRPr sz="6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20314920" y="47460753"/>
            <a:ext cx="6614160" cy="2726265"/>
          </a:xfrm>
          <a:prstGeom prst="rect">
            <a:avLst/>
          </a:prstGeom>
        </p:spPr>
        <p:txBody>
          <a:bodyPr vert="horz" lIns="454585" tIns="227292" rIns="454585" bIns="227292" rtlCol="0" anchor="ctr"/>
          <a:lstStyle>
            <a:lvl1pPr algn="r">
              <a:defRPr sz="6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8BDCD-A835-477D-AC88-9AC1B857C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45848" rtl="0" eaLnBrk="1" latinLnBrk="0" hangingPunct="1">
        <a:spcBef>
          <a:spcPct val="0"/>
        </a:spcBef>
        <a:buNone/>
        <a:defRPr sz="21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4693" indent="-1704693" algn="l" defTabSz="4545848" rtl="0" eaLnBrk="1" latinLnBrk="0" hangingPunct="1">
        <a:spcBef>
          <a:spcPct val="20000"/>
        </a:spcBef>
        <a:buFont typeface="Arial" pitchFamily="34" charset="0"/>
        <a:buChar char="•"/>
        <a:defRPr sz="15900" kern="1200">
          <a:solidFill>
            <a:schemeClr val="tx1"/>
          </a:solidFill>
          <a:latin typeface="+mn-lt"/>
          <a:ea typeface="+mn-ea"/>
          <a:cs typeface="+mn-cs"/>
        </a:defRPr>
      </a:lvl1pPr>
      <a:lvl2pPr marL="3693502" indent="-1420578" algn="l" defTabSz="4545848" rtl="0" eaLnBrk="1" latinLnBrk="0" hangingPunct="1">
        <a:spcBef>
          <a:spcPct val="20000"/>
        </a:spcBef>
        <a:buFont typeface="Arial" pitchFamily="34" charset="0"/>
        <a:buChar char="–"/>
        <a:defRPr sz="13900" kern="1200">
          <a:solidFill>
            <a:schemeClr val="tx1"/>
          </a:solidFill>
          <a:latin typeface="+mn-lt"/>
          <a:ea typeface="+mn-ea"/>
          <a:cs typeface="+mn-cs"/>
        </a:defRPr>
      </a:lvl2pPr>
      <a:lvl3pPr marL="5682310" indent="-1136462" algn="l" defTabSz="4545848" rtl="0" eaLnBrk="1" latinLnBrk="0" hangingPunct="1">
        <a:spcBef>
          <a:spcPct val="20000"/>
        </a:spcBef>
        <a:buFont typeface="Arial" pitchFamily="34" charset="0"/>
        <a:buChar char="•"/>
        <a:defRPr sz="11900" kern="1200">
          <a:solidFill>
            <a:schemeClr val="tx1"/>
          </a:solidFill>
          <a:latin typeface="+mn-lt"/>
          <a:ea typeface="+mn-ea"/>
          <a:cs typeface="+mn-cs"/>
        </a:defRPr>
      </a:lvl3pPr>
      <a:lvl4pPr marL="7955234" indent="-1136462" algn="l" defTabSz="4545848" rtl="0" eaLnBrk="1" latinLnBrk="0" hangingPunct="1">
        <a:spcBef>
          <a:spcPct val="20000"/>
        </a:spcBef>
        <a:buFont typeface="Arial" pitchFamily="34" charset="0"/>
        <a:buChar char="–"/>
        <a:defRPr sz="9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28158" indent="-1136462" algn="l" defTabSz="4545848" rtl="0" eaLnBrk="1" latinLnBrk="0" hangingPunct="1">
        <a:spcBef>
          <a:spcPct val="20000"/>
        </a:spcBef>
        <a:buFont typeface="Arial" pitchFamily="34" charset="0"/>
        <a:buChar char="»"/>
        <a:defRPr sz="9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01082" indent="-1136462" algn="l" defTabSz="4545848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6pPr>
      <a:lvl7pPr marL="14774007" indent="-1136462" algn="l" defTabSz="4545848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7pPr>
      <a:lvl8pPr marL="17046931" indent="-1136462" algn="l" defTabSz="4545848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8pPr>
      <a:lvl9pPr marL="19319855" indent="-1136462" algn="l" defTabSz="4545848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45848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1pPr>
      <a:lvl2pPr marL="2272924" algn="l" defTabSz="4545848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2pPr>
      <a:lvl3pPr marL="4545848" algn="l" defTabSz="4545848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3pPr>
      <a:lvl4pPr marL="6818772" algn="l" defTabSz="4545848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4pPr>
      <a:lvl5pPr marL="9091696" algn="l" defTabSz="4545848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5pPr>
      <a:lvl6pPr marL="11364620" algn="l" defTabSz="4545848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6pPr>
      <a:lvl7pPr marL="13637544" algn="l" defTabSz="4545848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7pPr>
      <a:lvl8pPr marL="15910469" algn="l" defTabSz="4545848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8pPr>
      <a:lvl9pPr marL="18183393" algn="l" defTabSz="4545848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nfo@hrsly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rawing of a person&#10;&#10;Description automatically generated">
            <a:extLst>
              <a:ext uri="{FF2B5EF4-FFF2-40B4-BE49-F238E27FC236}">
                <a16:creationId xmlns:a16="http://schemas.microsoft.com/office/drawing/2014/main" id="{6DE4A998-9202-4B8F-847E-1D0AB59D740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32" y="14032541"/>
            <a:ext cx="24574500" cy="29194506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125979" y="13143015"/>
            <a:ext cx="24094440" cy="8259146"/>
          </a:xfrm>
        </p:spPr>
        <p:txBody>
          <a:bodyPr>
            <a:normAutofit/>
          </a:bodyPr>
          <a:lstStyle/>
          <a:p>
            <a:r>
              <a:rPr lang="en-GB" sz="13800" b="1" dirty="0">
                <a:solidFill>
                  <a:srgbClr val="002060"/>
                </a:solidFill>
              </a:rPr>
              <a:t>Enforced Disappearances</a:t>
            </a:r>
            <a:br>
              <a:rPr lang="ar-SA" sz="13800" b="1" dirty="0">
                <a:solidFill>
                  <a:srgbClr val="002060"/>
                </a:solidFill>
              </a:rPr>
            </a:br>
            <a:r>
              <a:rPr lang="en-GB" sz="13800" b="1" dirty="0">
                <a:solidFill>
                  <a:srgbClr val="002060"/>
                </a:solidFill>
              </a:rPr>
              <a:t>is a crime against humanity</a:t>
            </a:r>
            <a:br>
              <a:rPr lang="ar-SA" sz="13800" b="1" dirty="0">
                <a:solidFill>
                  <a:srgbClr val="002060"/>
                </a:solidFill>
              </a:rPr>
            </a:br>
            <a:br>
              <a:rPr lang="en-GB" sz="6000" b="1" dirty="0">
                <a:solidFill>
                  <a:srgbClr val="002060"/>
                </a:solidFill>
              </a:rPr>
            </a:br>
            <a:r>
              <a:rPr lang="en-GB" sz="13800" b="1" dirty="0">
                <a:solidFill>
                  <a:srgbClr val="002060"/>
                </a:solidFill>
              </a:rPr>
              <a:t>Justice &amp; Accountability matter</a:t>
            </a:r>
            <a:endParaRPr lang="en-US" sz="138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صورة 11" descr="Logo L 01L.png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3587485" y="3359224"/>
            <a:ext cx="21171429" cy="6685715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9699264-D13B-4E4D-8161-8C038DB54344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46758207"/>
          <a:ext cx="26974800" cy="29878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74800">
                  <a:extLst>
                    <a:ext uri="{9D8B030D-6E8A-4147-A177-3AD203B41FA5}">
                      <a16:colId xmlns:a16="http://schemas.microsoft.com/office/drawing/2014/main" val="115411502"/>
                    </a:ext>
                  </a:extLst>
                </a:gridCol>
              </a:tblGrid>
              <a:tr h="29878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4400" dirty="0">
                          <a:solidFill>
                            <a:srgbClr val="002060"/>
                          </a:solidFill>
                          <a:effectLst/>
                        </a:rPr>
                        <a:t>Geneva Office, c/o Maison des Associations </a:t>
                      </a:r>
                      <a:r>
                        <a:rPr lang="ar-SA" sz="4400" dirty="0">
                          <a:solidFill>
                            <a:srgbClr val="002060"/>
                          </a:solidFill>
                          <a:effectLst/>
                        </a:rPr>
                        <a:t>15, </a:t>
                      </a:r>
                      <a:r>
                        <a:rPr lang="fr-CH" sz="4400" dirty="0">
                          <a:solidFill>
                            <a:srgbClr val="002060"/>
                          </a:solidFill>
                          <a:effectLst/>
                        </a:rPr>
                        <a:t>rue des savoises, 1205 Genève/Switzerland, </a:t>
                      </a:r>
                      <a:r>
                        <a:rPr lang="fr-FR" sz="4400" dirty="0">
                          <a:solidFill>
                            <a:srgbClr val="002060"/>
                          </a:solidFill>
                          <a:effectLst/>
                        </a:rPr>
                        <a:t>Tel : </a:t>
                      </a:r>
                      <a:r>
                        <a:rPr lang="fr-CH" sz="4400" dirty="0">
                          <a:solidFill>
                            <a:srgbClr val="002060"/>
                          </a:solidFill>
                          <a:effectLst/>
                        </a:rPr>
                        <a:t>+41 77 937 75 97</a:t>
                      </a:r>
                      <a:endParaRPr lang="en-GB" sz="44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4400" dirty="0">
                          <a:solidFill>
                            <a:srgbClr val="002060"/>
                          </a:solidFill>
                          <a:effectLst/>
                        </a:rPr>
                        <a:t>Tripoli Office, </a:t>
                      </a:r>
                      <a:r>
                        <a:rPr lang="en-GB" sz="4400" dirty="0">
                          <a:solidFill>
                            <a:srgbClr val="002060"/>
                          </a:solidFill>
                          <a:effectLst/>
                        </a:rPr>
                        <a:t>P.O. Box : 3139, General Post Office, Algiers Square, Tripoli/Libya, Tel : +218926974971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4400" u="sng" dirty="0">
                          <a:solidFill>
                            <a:srgbClr val="002060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info@hrsly.org</a:t>
                      </a:r>
                      <a:r>
                        <a:rPr lang="fr-CH" sz="4400" u="sng" dirty="0">
                          <a:solidFill>
                            <a:srgbClr val="002060"/>
                          </a:solidFill>
                          <a:effectLst/>
                        </a:rPr>
                        <a:t> | Fax : </a:t>
                      </a:r>
                      <a:r>
                        <a:rPr lang="fr-CH" sz="4400" dirty="0">
                          <a:solidFill>
                            <a:srgbClr val="002060"/>
                          </a:solidFill>
                          <a:effectLst/>
                        </a:rPr>
                        <a:t>+41 22 594 88 84</a:t>
                      </a:r>
                      <a:endParaRPr lang="en-GB" sz="44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LY" sz="4400" dirty="0">
                          <a:solidFill>
                            <a:srgbClr val="002060"/>
                          </a:solidFill>
                          <a:effectLst/>
                        </a:rPr>
                        <a:t>منظمة التضامن لحقوق الإنسان مسجلة كمنظمة محلية غير حكومية في ليبيا تحت رقم قيد (</a:t>
                      </a:r>
                      <a:r>
                        <a:rPr lang="de-CH" sz="4400" dirty="0">
                          <a:solidFill>
                            <a:srgbClr val="002060"/>
                          </a:solidFill>
                          <a:effectLst/>
                        </a:rPr>
                        <a:t>20160327-01-589</a:t>
                      </a:r>
                      <a:r>
                        <a:rPr lang="ar-LY" sz="4400" dirty="0"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  <a:endParaRPr lang="en-GB" sz="4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8111978"/>
                  </a:ext>
                </a:extLst>
              </a:tr>
            </a:tbl>
          </a:graphicData>
        </a:graphic>
      </p:graphicFrame>
      <p:sp>
        <p:nvSpPr>
          <p:cNvPr id="15" name="عنوان 1">
            <a:extLst>
              <a:ext uri="{FF2B5EF4-FFF2-40B4-BE49-F238E27FC236}">
                <a16:creationId xmlns:a16="http://schemas.microsoft.com/office/drawing/2014/main" id="{A18317F2-22EF-4BAA-AE7F-F34140DD6287}"/>
              </a:ext>
            </a:extLst>
          </p:cNvPr>
          <p:cNvSpPr txBox="1">
            <a:spLocks/>
          </p:cNvSpPr>
          <p:nvPr/>
        </p:nvSpPr>
        <p:spPr>
          <a:xfrm>
            <a:off x="2161148" y="24500237"/>
            <a:ext cx="24094440" cy="8259146"/>
          </a:xfrm>
          <a:prstGeom prst="rect">
            <a:avLst/>
          </a:prstGeom>
        </p:spPr>
        <p:txBody>
          <a:bodyPr vert="horz" lIns="454585" tIns="227292" rIns="454585" bIns="227292" rtlCol="0" anchor="ctr">
            <a:normAutofit/>
          </a:bodyPr>
          <a:lstStyle>
            <a:lvl1pPr algn="ctr" defTabSz="4545848" rtl="0" eaLnBrk="1" latinLnBrk="0" hangingPunct="1">
              <a:spcBef>
                <a:spcPct val="0"/>
              </a:spcBef>
              <a:buNone/>
              <a:defRPr sz="21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SA" sz="125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الاختفاء القسري جريمة ضد الإنسانية</a:t>
            </a:r>
          </a:p>
          <a:p>
            <a:pPr rtl="1"/>
            <a:endParaRPr lang="en-GB" sz="6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1"/>
            <a:r>
              <a:rPr lang="ar-SA" sz="10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العدالة</a:t>
            </a:r>
            <a:r>
              <a:rPr lang="ar-SA" sz="1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والمساءلة مطلب أساسي</a:t>
            </a:r>
            <a:endParaRPr lang="en-GB" sz="1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6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عنوان 1">
            <a:extLst>
              <a:ext uri="{FF2B5EF4-FFF2-40B4-BE49-F238E27FC236}">
                <a16:creationId xmlns:a16="http://schemas.microsoft.com/office/drawing/2014/main" id="{EDF93631-7397-46F0-B8BE-9A362A995979}"/>
              </a:ext>
            </a:extLst>
          </p:cNvPr>
          <p:cNvSpPr txBox="1">
            <a:spLocks/>
          </p:cNvSpPr>
          <p:nvPr/>
        </p:nvSpPr>
        <p:spPr>
          <a:xfrm>
            <a:off x="2161148" y="35857459"/>
            <a:ext cx="24094440" cy="8259146"/>
          </a:xfrm>
          <a:prstGeom prst="rect">
            <a:avLst/>
          </a:prstGeom>
        </p:spPr>
        <p:txBody>
          <a:bodyPr vert="horz" lIns="454585" tIns="227292" rIns="454585" bIns="227292" rtlCol="0" anchor="ctr">
            <a:normAutofit fontScale="85000" lnSpcReduction="10000"/>
          </a:bodyPr>
          <a:lstStyle>
            <a:lvl1pPr algn="ctr" defTabSz="4545848" rtl="0" eaLnBrk="1" latinLnBrk="0" hangingPunct="1">
              <a:spcBef>
                <a:spcPct val="0"/>
              </a:spcBef>
              <a:buNone/>
              <a:defRPr sz="21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400" b="1" dirty="0">
                <a:solidFill>
                  <a:srgbClr val="002060"/>
                </a:solidFill>
              </a:rPr>
              <a:t>Les disparitions forcées constituent un crime contre l'humanité</a:t>
            </a:r>
            <a:endParaRPr lang="ar-SA" sz="14400" b="1" dirty="0">
              <a:solidFill>
                <a:srgbClr val="002060"/>
              </a:solidFill>
            </a:endParaRPr>
          </a:p>
          <a:p>
            <a:endParaRPr lang="en-GB" sz="7100" dirty="0">
              <a:solidFill>
                <a:srgbClr val="002060"/>
              </a:solidFill>
            </a:endParaRPr>
          </a:p>
          <a:p>
            <a:r>
              <a:rPr lang="en-GB" sz="14400" b="1" dirty="0">
                <a:solidFill>
                  <a:srgbClr val="002060"/>
                </a:solidFill>
              </a:rPr>
              <a:t>La justice et </a:t>
            </a:r>
            <a:r>
              <a:rPr lang="fr-FR" sz="14400" b="1" dirty="0">
                <a:solidFill>
                  <a:srgbClr val="002060"/>
                </a:solidFill>
              </a:rPr>
              <a:t>l’imputabilité sont essentielles</a:t>
            </a:r>
            <a:endParaRPr lang="en-US" sz="48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48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3961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حركة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839</TotalTime>
  <Words>86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Tahoma</vt:lpstr>
      <vt:lpstr>Times New Roman</vt:lpstr>
      <vt:lpstr>سمة Office</vt:lpstr>
      <vt:lpstr>Enforced Disappearances is a crime against humanity  Justice &amp; Accountability matter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تعزيز العدالة الانتقالية والمصالحة الوطنية بليبيا</dc:title>
  <dc:creator>Waleed Zwaei</dc:creator>
  <cp:lastModifiedBy>Ahmed El-Gasir</cp:lastModifiedBy>
  <cp:revision>31</cp:revision>
  <dcterms:created xsi:type="dcterms:W3CDTF">2016-11-18T15:34:23Z</dcterms:created>
  <dcterms:modified xsi:type="dcterms:W3CDTF">2019-08-26T07:53:43Z</dcterms:modified>
</cp:coreProperties>
</file>